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66" r:id="rId7"/>
    <p:sldId id="275" r:id="rId8"/>
    <p:sldId id="276" r:id="rId9"/>
    <p:sldId id="267" r:id="rId10"/>
    <p:sldId id="277" r:id="rId11"/>
    <p:sldId id="278" r:id="rId12"/>
    <p:sldId id="258" r:id="rId13"/>
    <p:sldId id="279" r:id="rId1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65" autoAdjust="0"/>
  </p:normalViewPr>
  <p:slideViewPr>
    <p:cSldViewPr>
      <p:cViewPr>
        <p:scale>
          <a:sx n="50" d="100"/>
          <a:sy n="50" d="100"/>
        </p:scale>
        <p:origin x="-1374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03.09.2020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597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291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99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6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03.09.2020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47528" y="1340768"/>
            <a:ext cx="8458200" cy="1396752"/>
          </a:xfrm>
        </p:spPr>
        <p:txBody>
          <a:bodyPr rtlCol="0"/>
          <a:lstStyle/>
          <a:p>
            <a:pPr rtl="0"/>
            <a:r>
              <a:rPr lang="tr-TR" dirty="0" smtClean="0"/>
              <a:t>UZAKTAN EĞİTİMDE NELERE DİKKAT ETMEM GEREKİYOR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2962304"/>
            <a:ext cx="5401816" cy="774576"/>
          </a:xfrm>
        </p:spPr>
        <p:txBody>
          <a:bodyPr rtlCol="0">
            <a:normAutofit/>
          </a:bodyPr>
          <a:lstStyle/>
          <a:p>
            <a:pPr rtl="0"/>
            <a:r>
              <a:rPr lang="tr-TR" sz="1800" dirty="0" smtClean="0"/>
              <a:t>Psikolojik Danışman ve Rehber Öğretmen</a:t>
            </a:r>
          </a:p>
          <a:p>
            <a:pPr rtl="0"/>
            <a:r>
              <a:rPr lang="tr-TR" sz="1800" dirty="0" err="1" smtClean="0"/>
              <a:t>Ferrah</a:t>
            </a:r>
            <a:r>
              <a:rPr lang="tr-TR" sz="1800" dirty="0" smtClean="0"/>
              <a:t> NİGAR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GÜN SONUNDA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4054152" cy="2551157"/>
          </a:xfrm>
        </p:spPr>
        <p:txBody>
          <a:bodyPr rtlCol="0">
            <a:normAutofit/>
          </a:bodyPr>
          <a:lstStyle/>
          <a:p>
            <a:pPr marL="285750" indent="-285750" rtl="0">
              <a:buFontTx/>
              <a:buChar char="-"/>
            </a:pPr>
            <a:r>
              <a:rPr lang="tr-TR" dirty="0" smtClean="0"/>
              <a:t>Uyumadan önce bugünün nasıl geçtiğini düşünerek aklıma takılan konuları not defterime yazmalıyım.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İstersem bu konuları rehber öğretmenimle paylaşabilirim.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Bir sonraki gün mutlu uyanmak için akşam erken uyumalıyım.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700808"/>
            <a:ext cx="344299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MUTLU UYANMAK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4054152" cy="1471037"/>
          </a:xfrm>
        </p:spPr>
        <p:txBody>
          <a:bodyPr rtlCol="0"/>
          <a:lstStyle/>
          <a:p>
            <a:pPr rtl="0"/>
            <a:r>
              <a:rPr lang="tr-TR" dirty="0" smtClean="0"/>
              <a:t>Güne mutlu başlamak için;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8 Saat uyumalıyım.</a:t>
            </a:r>
            <a:endParaRPr lang="tr-TR" dirty="0"/>
          </a:p>
          <a:p>
            <a:pPr marL="285750" indent="-285750" rtl="0">
              <a:buFontTx/>
              <a:buChar char="-"/>
            </a:pPr>
            <a:r>
              <a:rPr lang="tr-TR" dirty="0" smtClean="0"/>
              <a:t>Uyandığımda elimi ve yüzümü yıkamalıyım.</a:t>
            </a: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b="18555"/>
          <a:stretch>
            <a:fillRect/>
          </a:stretch>
        </p:blipFill>
        <p:spPr>
          <a:xfrm>
            <a:off x="1127448" y="1884817"/>
            <a:ext cx="5015923" cy="2916915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271464" y="5270344"/>
            <a:ext cx="3323277" cy="701674"/>
          </a:xfrm>
        </p:spPr>
        <p:txBody>
          <a:bodyPr rtlCol="0"/>
          <a:lstStyle/>
          <a:p>
            <a:pPr rtl="0"/>
            <a:r>
              <a:rPr lang="tr-TR" dirty="0" smtClean="0"/>
              <a:t>KAHVALTI YAPMAK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5538543" y="5241392"/>
            <a:ext cx="3793100" cy="1616608"/>
          </a:xfrm>
        </p:spPr>
        <p:txBody>
          <a:bodyPr rtlCol="0">
            <a:normAutofit/>
          </a:bodyPr>
          <a:lstStyle/>
          <a:p>
            <a:pPr marL="285750" indent="-285750" rtl="0">
              <a:buFontTx/>
              <a:buChar char="-"/>
            </a:pPr>
            <a:r>
              <a:rPr lang="tr-TR" dirty="0" smtClean="0"/>
              <a:t>Kahvaltıyı hazırlamaya yardım etmeliyim.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Lezzetli bir kahvaltı yapmalıyım.</a:t>
            </a:r>
            <a:endParaRPr lang="tr-TR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3725"/>
          <a:stretch>
            <a:fillRect/>
          </a:stretch>
        </p:blipFill>
        <p:spPr>
          <a:xfrm>
            <a:off x="5530567" y="1109888"/>
            <a:ext cx="3638453" cy="3750319"/>
          </a:xfr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>
          <a:xfrm>
            <a:off x="956288" y="1138840"/>
            <a:ext cx="3638453" cy="3750319"/>
          </a:xfr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6623" y="5333952"/>
            <a:ext cx="6023473" cy="701674"/>
          </a:xfrm>
        </p:spPr>
        <p:txBody>
          <a:bodyPr/>
          <a:lstStyle/>
          <a:p>
            <a:r>
              <a:rPr lang="tr-TR" dirty="0" smtClean="0"/>
              <a:t>DERSE HAZIRLANMAK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5447928" y="5157192"/>
            <a:ext cx="4464496" cy="158417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-   Ders başlamadan önce bana derste ihtiyaç olacak materyalleri hazırlamalıyım.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Ders dinleyeceğim odayı toplamalıyım.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Öğretmenimi hazır şekilde beklemeliyim.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24744"/>
            <a:ext cx="2074828" cy="367240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365312"/>
            <a:ext cx="2865338" cy="34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DERSE GİRİŞ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7032104" y="2204864"/>
            <a:ext cx="4054152" cy="2911197"/>
          </a:xfrm>
        </p:spPr>
        <p:txBody>
          <a:bodyPr rtlCol="0">
            <a:normAutofit/>
          </a:bodyPr>
          <a:lstStyle/>
          <a:p>
            <a:pPr marL="285750" indent="-285750" rtl="0">
              <a:buFontTx/>
              <a:buChar char="-"/>
            </a:pPr>
            <a:r>
              <a:rPr lang="tr-TR" dirty="0" smtClean="0"/>
              <a:t>Dersime tam saatinde katılmalıyım.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Kendi kullanıcı bilgilerim ile derse giriş yapmalıyım.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Derse giriş yaparken internetimi, kameramı ve mikrofonumu kontrol etmeliyim.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Kameranın tam karşısında oturmalıyım.</a:t>
            </a:r>
          </a:p>
          <a:p>
            <a:pPr marL="285750" indent="-285750" rtl="0">
              <a:buFontTx/>
              <a:buChar char="-"/>
            </a:pPr>
            <a:endParaRPr lang="tr-TR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44824"/>
            <a:ext cx="2808171" cy="295232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068960"/>
            <a:ext cx="141192" cy="1440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37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SIRASINDA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4511824" y="5252232"/>
            <a:ext cx="6300491" cy="1747597"/>
          </a:xfrm>
        </p:spPr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tr-TR" smtClean="0"/>
              <a:t>Öğretmenim </a:t>
            </a:r>
            <a:r>
              <a:rPr lang="tr-TR" dirty="0" smtClean="0"/>
              <a:t>açmamı söylemediği sürece mikrofonum kapalı olmalı.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Kameram her zaman açık olmalı.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Diğer arkadaşlarım ile sohbet kısmında muhabbet etmemeliyim.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Öğretmenimin bizi daha iyi duyabilmesi için hepimiz aynı anda konuşmamalıyız.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77" y="1196752"/>
            <a:ext cx="1540738" cy="154073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600152"/>
            <a:ext cx="3667324" cy="286696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/>
        </p:blipFill>
        <p:spPr>
          <a:xfrm>
            <a:off x="1199456" y="2132856"/>
            <a:ext cx="44167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5447928" y="5157192"/>
            <a:ext cx="4464496" cy="1584176"/>
          </a:xfrm>
        </p:spPr>
        <p:txBody>
          <a:bodyPr>
            <a:normAutofit/>
          </a:bodyPr>
          <a:lstStyle/>
          <a:p>
            <a:r>
              <a:rPr lang="tr-TR" dirty="0" smtClean="0"/>
              <a:t>-   Söylemek istediğim bir şey olduğunda öğretmenimden izin almalıyım.</a:t>
            </a:r>
            <a:endParaRPr lang="tr-TR" dirty="0"/>
          </a:p>
        </p:txBody>
      </p:sp>
      <p:sp>
        <p:nvSpPr>
          <p:cNvPr id="7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767408" y="5157192"/>
            <a:ext cx="4464496" cy="1584176"/>
          </a:xfrm>
        </p:spPr>
        <p:txBody>
          <a:bodyPr>
            <a:normAutofit/>
          </a:bodyPr>
          <a:lstStyle/>
          <a:p>
            <a:r>
              <a:rPr lang="tr-TR" dirty="0" smtClean="0"/>
              <a:t>- Ders sırasında ihtiyacım olursa sadece su içmeliyim. Başka bir şey tüketmemeliyim.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7" t="12538" r="-94167" b="23256"/>
          <a:stretch/>
        </p:blipFill>
        <p:spPr>
          <a:xfrm>
            <a:off x="4972050" y="2305050"/>
            <a:ext cx="2247900" cy="19880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10" b="13510"/>
          <a:stretch/>
        </p:blipFill>
        <p:spPr>
          <a:xfrm>
            <a:off x="1055440" y="1052736"/>
            <a:ext cx="3545924" cy="34076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8" y="1379787"/>
            <a:ext cx="3345357" cy="3345357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25205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BİTİMİNDE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4270176" cy="1831077"/>
          </a:xfrm>
        </p:spPr>
        <p:txBody>
          <a:bodyPr rtlCol="0">
            <a:normAutofit/>
          </a:bodyPr>
          <a:lstStyle/>
          <a:p>
            <a:pPr marL="285750" indent="-285750" rtl="0">
              <a:buFontTx/>
              <a:buChar char="-"/>
            </a:pPr>
            <a:r>
              <a:rPr lang="tr-TR" dirty="0" smtClean="0"/>
              <a:t>Vakit kaybetmeden öğretmenimin verdiği görevleri yerine getirmeliyim.</a:t>
            </a:r>
          </a:p>
          <a:p>
            <a:pPr marL="285750" indent="-285750" rtl="0">
              <a:buFontTx/>
              <a:buChar char="-"/>
            </a:pPr>
            <a:r>
              <a:rPr lang="tr-TR" dirty="0" smtClean="0"/>
              <a:t>Ders materyallerimi yerlerine koymalıyım.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916832"/>
            <a:ext cx="26273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 TABİKİİ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708920"/>
            <a:ext cx="5486400" cy="1944216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Tüm bunlar bittikten sonra bolca oyun oynamalıyım.</a:t>
            </a:r>
            <a:endParaRPr lang="tr-TR" dirty="0"/>
          </a:p>
          <a:p>
            <a:pPr rtl="0"/>
            <a:r>
              <a:rPr lang="tr-TR" dirty="0" smtClean="0"/>
              <a:t>Ders dışında tablet, telefon ve bilgisayarı çok az kullanmalıyım.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kadaş Olan Çocuklar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çocuklu sunu</Template>
  <TotalTime>121</TotalTime>
  <Words>388</Words>
  <Application>Microsoft Office PowerPoint</Application>
  <PresentationFormat>Özel</PresentationFormat>
  <Paragraphs>50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Arkadaş Olan Çocuklar 16x9</vt:lpstr>
      <vt:lpstr>UZAKTAN EĞİTİMDE NELERE DİKKAT ETMEM GEREKİYOR</vt:lpstr>
      <vt:lpstr>MUTLU UYANMAK</vt:lpstr>
      <vt:lpstr>KAHVALTI YAPMAK</vt:lpstr>
      <vt:lpstr>DERSE HAZIRLANMAK</vt:lpstr>
      <vt:lpstr>DERSE GİRİŞ</vt:lpstr>
      <vt:lpstr>DERS SIRASINDA</vt:lpstr>
      <vt:lpstr>PowerPoint Sunusu</vt:lpstr>
      <vt:lpstr>DERS BİTİMİNDE </vt:lpstr>
      <vt:lpstr>VE TABİKİİ </vt:lpstr>
      <vt:lpstr>GÜN SONUNDA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EĞİTİMDE NELERE DİKKAT ETMEM GEREKİYOR</dc:title>
  <dc:creator>Windows Kullanıcısı</dc:creator>
  <cp:keywords/>
  <cp:lastModifiedBy>nf</cp:lastModifiedBy>
  <cp:revision>18</cp:revision>
  <dcterms:created xsi:type="dcterms:W3CDTF">2020-08-24T07:57:21Z</dcterms:created>
  <dcterms:modified xsi:type="dcterms:W3CDTF">2020-09-03T12:15:23Z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