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33CCFF"/>
    <a:srgbClr val="00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08.10.2020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08.10.2020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08.10.2020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08.10.2020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08.10.2020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08.10.2020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08.10.2020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214422"/>
            <a:ext cx="7772400" cy="4357717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tr-TR" sz="8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OKUL KURALLARI</a:t>
            </a:r>
            <a:endParaRPr lang="tr-TR" sz="8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ÖĞRETMENLERİME, ARKADAŞLARIMA KARŞI NAZİK VE SAYGILI OLURUM.</a:t>
            </a:r>
            <a:endParaRPr lang="tr-TR" b="1" dirty="0"/>
          </a:p>
        </p:txBody>
      </p:sp>
      <p:sp>
        <p:nvSpPr>
          <p:cNvPr id="1026" name="AutoShape 2" descr="Saygıyla Seven Ebeveyn, Sevgiyi Bilen Saygılı Çocuk – Ayşenur Bekaroğl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028" name="AutoShape 4" descr="Saygıyla Seven Ebeveyn, Sevgiyi Bilen Saygılı Çocuk – Ayşenur Bekaroğl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030" name="AutoShape 6" descr="Yürekten Kaleme Düşen Küçük Münevver ve Öğretmene Saygı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1031" name="Picture 7" descr="C:\Users\user\Desktop\yurekten_kaleme_dusen_kucuk_munevver_ve_ogretmene_saygi_h8103_eb9d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2333639"/>
            <a:ext cx="5953125" cy="37385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2357454"/>
          </a:xfrm>
        </p:spPr>
        <p:txBody>
          <a:bodyPr>
            <a:normAutofit/>
          </a:bodyPr>
          <a:lstStyle/>
          <a:p>
            <a:r>
              <a:rPr lang="tr-TR" b="1" dirty="0" smtClean="0"/>
              <a:t>OKULA ZAMANINDA GELİRİM VE OKULUN BELİRLEDİĞİ KIYAFETLERE UYGUN GİYİNİRİM.</a:t>
            </a:r>
            <a:endParaRPr lang="tr-TR" b="1" dirty="0"/>
          </a:p>
        </p:txBody>
      </p:sp>
      <p:pic>
        <p:nvPicPr>
          <p:cNvPr id="9218" name="Picture 2" descr="Rüyada okula gittiğini görmek ne demek? Rüyada okul görmek ne anlama gelir?  - YAŞAM Haberler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3214709"/>
            <a:ext cx="5905500" cy="3429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488952"/>
            <a:ext cx="8229600" cy="2082792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KORİDORLARDA KOŞMADAN YÜRÜRÜM VE GEREKSİZ YANAN LAMBALARI KAPATIRIM.</a:t>
            </a:r>
            <a:endParaRPr lang="tr-TR" b="1" dirty="0"/>
          </a:p>
        </p:txBody>
      </p:sp>
      <p:pic>
        <p:nvPicPr>
          <p:cNvPr id="8194" name="Picture 2" descr="Lambalarınızı Akıllandırın: Akıllı Aydınlatma - Mucitiz.bi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2857496"/>
            <a:ext cx="4495764" cy="29986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YÖNETİCİLERİN VE ÖĞRETMENLERİN UYARILARINI DİKKATE ALIRIM.</a:t>
            </a:r>
            <a:endParaRPr lang="tr-TR" b="1" dirty="0"/>
          </a:p>
        </p:txBody>
      </p:sp>
      <p:pic>
        <p:nvPicPr>
          <p:cNvPr id="7170" name="Picture 2" descr="Dikkat Levhası T-2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2285992"/>
            <a:ext cx="5715000" cy="4286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54296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OKULU VE ÇEVREYİ TEMİZ TUTARIM, ÇÖPLERİ ÇÖP KUTUSUNA ATARIM, DOĞAYI KORURUM.</a:t>
            </a:r>
            <a:endParaRPr lang="tr-TR" b="1" dirty="0"/>
          </a:p>
        </p:txBody>
      </p:sp>
      <p:pic>
        <p:nvPicPr>
          <p:cNvPr id="6146" name="Picture 2" descr="Güneyde on yılda on milyon ağaç projes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643182"/>
            <a:ext cx="6210300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9982"/>
          </a:xfrm>
        </p:spPr>
        <p:txBody>
          <a:bodyPr>
            <a:normAutofit/>
          </a:bodyPr>
          <a:lstStyle/>
          <a:p>
            <a:r>
              <a:rPr lang="tr-TR" b="1" dirty="0" smtClean="0"/>
              <a:t>OKUL EŞYALARINI KORURUM VE OKULA DERS EŞYALARI DIŞINDA ÖZEL EŞYA GETİRMEM.</a:t>
            </a:r>
            <a:endParaRPr lang="tr-TR" b="1" dirty="0"/>
          </a:p>
        </p:txBody>
      </p:sp>
      <p:pic>
        <p:nvPicPr>
          <p:cNvPr id="5122" name="Picture 2" descr="Color Liva A5 Pp Kapak Spiralli Defter 6'Lı 96 Yaprak Çizgili Fiyatları,  Özellikleri ve Yorumları | En Ucuzu Akakç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2857496"/>
            <a:ext cx="4762500" cy="37052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2792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OKULA GETİRDİĞİM KİTAP, DEFTER, KALEM VB. EŞYALARI GİDERKEN EVE GERİ GÖTÜRÜRÜM.</a:t>
            </a:r>
            <a:endParaRPr lang="tr-TR" b="1" dirty="0"/>
          </a:p>
        </p:txBody>
      </p:sp>
      <p:pic>
        <p:nvPicPr>
          <p:cNvPr id="4098" name="Picture 2" descr="Okul çantası çıkartması - TenSticker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2500306"/>
            <a:ext cx="3562350" cy="33432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11420"/>
          </a:xfrm>
        </p:spPr>
        <p:txBody>
          <a:bodyPr>
            <a:normAutofit/>
          </a:bodyPr>
          <a:lstStyle/>
          <a:p>
            <a:r>
              <a:rPr lang="tr-TR" b="1" dirty="0" smtClean="0"/>
              <a:t>TUVALETLERİ TEMİZ KULLANIRIM VE GEREKSİZ AKAN MUSLUKLARI KAPATIRIM.</a:t>
            </a:r>
            <a:endParaRPr lang="tr-TR" b="1" dirty="0"/>
          </a:p>
        </p:txBody>
      </p:sp>
      <p:pic>
        <p:nvPicPr>
          <p:cNvPr id="3074" name="Picture 2" descr="El boyaması akış musluk, el boyalı, su tasarrufu png | PNGEg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2786058"/>
            <a:ext cx="3186085" cy="35400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>
            <a:normAutofit/>
          </a:bodyPr>
          <a:lstStyle/>
          <a:p>
            <a:r>
              <a:rPr lang="tr-TR" b="1" dirty="0" smtClean="0"/>
              <a:t>TENEFFÜSLERDE OYUN ALANININ İÇİNDE KALIRIM.</a:t>
            </a:r>
            <a:endParaRPr lang="tr-TR" b="1" dirty="0"/>
          </a:p>
        </p:txBody>
      </p:sp>
      <p:pic>
        <p:nvPicPr>
          <p:cNvPr id="2050" name="Picture 2" descr="Dernek İktisadi İşletmelerinin Yaptığı Bağış Ve Yardımlar Kurum Kazancından  İndirilebilir mi? | Muhasebe New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085994"/>
            <a:ext cx="6096000" cy="40576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93</Words>
  <PresentationFormat>Ekran Gösterisi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Ofis Teması</vt:lpstr>
      <vt:lpstr>OKUL KURALLARI</vt:lpstr>
      <vt:lpstr>OKULA ZAMANINDA GELİRİM VE OKULUN BELİRLEDİĞİ KIYAFETLERE UYGUN GİYİNİRİM.</vt:lpstr>
      <vt:lpstr>KORİDORLARDA KOŞMADAN YÜRÜRÜM VE GEREKSİZ YANAN LAMBALARI KAPATIRIM.</vt:lpstr>
      <vt:lpstr>YÖNETİCİLERİN VE ÖĞRETMENLERİN UYARILARINI DİKKATE ALIRIM.</vt:lpstr>
      <vt:lpstr>OKULU VE ÇEVREYİ TEMİZ TUTARIM, ÇÖPLERİ ÇÖP KUTUSUNA ATARIM, DOĞAYI KORURUM.</vt:lpstr>
      <vt:lpstr>OKUL EŞYALARINI KORURUM VE OKULA DERS EŞYALARI DIŞINDA ÖZEL EŞYA GETİRMEM.</vt:lpstr>
      <vt:lpstr>OKULA GETİRDİĞİM KİTAP, DEFTER, KALEM VB. EŞYALARI GİDERKEN EVE GERİ GÖTÜRÜRÜM.</vt:lpstr>
      <vt:lpstr>TUVALETLERİ TEMİZ KULLANIRIM VE GEREKSİZ AKAN MUSLUKLARI KAPATIRIM.</vt:lpstr>
      <vt:lpstr>TENEFFÜSLERDE OYUN ALANININ İÇİNDE KALIRIM.</vt:lpstr>
      <vt:lpstr>ÖĞRETMENLERİME, ARKADAŞLARIMA KARŞI NAZİK VE SAYGILI OLURUM.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OKUL KURALLARI</dc:title>
  <dc:creator>user</dc:creator>
  <cp:lastModifiedBy>user</cp:lastModifiedBy>
  <cp:revision>5</cp:revision>
  <dcterms:created xsi:type="dcterms:W3CDTF">2020-10-07T21:28:14Z</dcterms:created>
  <dcterms:modified xsi:type="dcterms:W3CDTF">2020-10-07T21:53:01Z</dcterms:modified>
</cp:coreProperties>
</file>