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07.10.2020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07.10.2020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07.10.2020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07.10.2020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Uzaktan eğitim - Acil! - Sarkaç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-24"/>
            <a:ext cx="9144032" cy="6858024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42844" y="-24"/>
            <a:ext cx="4500594" cy="3929089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UZAKTAN EĞİTİM SÜRECİNDE EBEVEYN OLARAK 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NELERE 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DİKKAT ETMELİYİZ.</a:t>
            </a: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2528894"/>
            <a:ext cx="8229600" cy="3614750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	DERS ESNASINDA ÖĞRETMEN SINIFI KONTROL EDECEĞİNDEN DİĞER İLETİŞİM ARAÇLARIYLA </a:t>
            </a:r>
            <a:r>
              <a:rPr lang="tr-TR" b="1" u="sng" dirty="0" smtClean="0">
                <a:latin typeface="Times New Roman" pitchFamily="18" charset="0"/>
                <a:cs typeface="Times New Roman" pitchFamily="18" charset="0"/>
              </a:rPr>
              <a:t>SİZİNLE İLETİŞİME GEÇEMEYECEKTİR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 ÇÜNKÜ BU DURUM MOTİVASYONUNUN DÜŞMESİNE SEBEP OLACAKTIR.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585814" y="428604"/>
            <a:ext cx="7772400" cy="16430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UZAKTAN EĞİTİM SÜRECİNDE EBEVEYN OLARAK NELERE DİKKAT ETMELİYİZ.</a:t>
            </a:r>
            <a:endParaRPr kumimoji="0" lang="tr-TR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2500306"/>
            <a:ext cx="8229600" cy="325756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	YAPABİLECEĞİNİZ HER ŞEYİ YAPTIĞINIZ HALDE DERSE GİREMİYORSANIZ SINIFTAN </a:t>
            </a:r>
            <a:r>
              <a:rPr lang="tr-TR" b="1" u="sng" dirty="0" smtClean="0">
                <a:latin typeface="Times New Roman" pitchFamily="18" charset="0"/>
                <a:cs typeface="Times New Roman" pitchFamily="18" charset="0"/>
              </a:rPr>
              <a:t>BAŞKA BİR VELİ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İLE İLETİŞİME GEÇEBİLİR YARDIM TALEP EDEBİLİRSİNİZ.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xfrm>
            <a:off x="457200" y="78580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UZAKTAN EĞİTİM SÜRECİNDE EBEVEYN OLARAK NELERE DİKKAT ETMELİYİZ.</a:t>
            </a:r>
            <a:endParaRPr kumimoji="0" lang="tr-TR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2928934"/>
            <a:ext cx="8229600" cy="314327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	ÇOCUĞUNUZUN DERS ESNASINDA </a:t>
            </a:r>
            <a:r>
              <a:rPr lang="tr-TR" b="1" u="sng" dirty="0" smtClean="0">
                <a:latin typeface="Times New Roman" pitchFamily="18" charset="0"/>
                <a:cs typeface="Times New Roman" pitchFamily="18" charset="0"/>
              </a:rPr>
              <a:t>SESSİZLİĞİ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SAĞLAMASINI VE ÖĞRETMENİNİ DİKKATLE </a:t>
            </a:r>
            <a:r>
              <a:rPr lang="tr-TR" b="1" u="sng" dirty="0" smtClean="0">
                <a:latin typeface="Times New Roman" pitchFamily="18" charset="0"/>
                <a:cs typeface="Times New Roman" pitchFamily="18" charset="0"/>
              </a:rPr>
              <a:t>DİNLEMESİ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GEREKTİĞİNİ VURGULAYIN.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UZAKTAN EĞİTİM SÜRECİNDE EBEVEYN OLARAK NELERE DİKKAT ETMELİYİZ.</a:t>
            </a:r>
            <a:endParaRPr kumimoji="0" lang="tr-TR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2743208"/>
            <a:ext cx="8229600" cy="3400436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	ÇOCUĞUNUZUN BU SÜRECİ VERİMLİ GEÇİRMESİ İÇİN </a:t>
            </a:r>
            <a:r>
              <a:rPr lang="tr-TR" b="1" u="sng" dirty="0" smtClean="0">
                <a:latin typeface="Times New Roman" pitchFamily="18" charset="0"/>
                <a:cs typeface="Times New Roman" pitchFamily="18" charset="0"/>
              </a:rPr>
              <a:t>ÇOCUĞA OKULDA OLDUĞU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GİBİ DERS ESNASINDA KURALLARA UYMASI GEREKTİĞİNİ SÖYLEYİNİZ.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xfrm>
            <a:off x="457200" y="7143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UZAKTAN EĞİTİM SÜRECİNDE EBEVEYN OLARAK NELERE DİKKAT ETMELİYİZ.</a:t>
            </a:r>
            <a:endParaRPr kumimoji="0" lang="tr-TR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2714620"/>
            <a:ext cx="8229600" cy="3357586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	ÇOCUĞUNUZUN YANINDA UZAKTAN EĞİTİM İLE İLGİLİ </a:t>
            </a:r>
            <a:r>
              <a:rPr lang="tr-TR" b="1" u="sng" dirty="0" smtClean="0">
                <a:latin typeface="Times New Roman" pitchFamily="18" charset="0"/>
                <a:cs typeface="Times New Roman" pitchFamily="18" charset="0"/>
              </a:rPr>
              <a:t>OLUMSUZ İFADELERİ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SÖYLEMEKTEN KAÇININ. BU DURUM DERSİ DİKKATLE DİNLEMESİNE OLUMSUZ ETKİLER.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xfrm>
            <a:off x="457200" y="78580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UZAKTAN EĞİTİM SÜRECİNDE EBEVEYN OLARAK NELERE DİKKAT ETMELİYİZ.</a:t>
            </a:r>
            <a:endParaRPr kumimoji="0" lang="tr-TR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2957522"/>
            <a:ext cx="8229600" cy="3114684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	DERSE GİREMEDİĞİNİZ DURUMLARDA SİSTEME </a:t>
            </a:r>
            <a:r>
              <a:rPr lang="tr-TR" b="1" u="sng" dirty="0" smtClean="0">
                <a:latin typeface="Times New Roman" pitchFamily="18" charset="0"/>
                <a:cs typeface="Times New Roman" pitchFamily="18" charset="0"/>
              </a:rPr>
              <a:t>YENİDEN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GİRİŞ YAPMAYI, CİHAZI </a:t>
            </a:r>
            <a:r>
              <a:rPr lang="tr-TR" b="1" u="sng" dirty="0" smtClean="0">
                <a:latin typeface="Times New Roman" pitchFamily="18" charset="0"/>
                <a:cs typeface="Times New Roman" pitchFamily="18" charset="0"/>
              </a:rPr>
              <a:t>KAPATIP AÇMAYI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DENEYEBİLİRSİNİZ. 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xfrm>
            <a:off x="457200" y="7143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UZAKTAN EĞİTİM SÜRECİNDE EBEVEYN OLARAK NELERE DİKKAT ETMELİYİZ.</a:t>
            </a:r>
            <a:endParaRPr kumimoji="0" lang="tr-TR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ey Kaydırma"/>
          <p:cNvSpPr/>
          <p:nvPr/>
        </p:nvSpPr>
        <p:spPr>
          <a:xfrm>
            <a:off x="1428728" y="500042"/>
            <a:ext cx="6143668" cy="5857916"/>
          </a:xfrm>
          <a:prstGeom prst="verticalScroll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tr-TR" sz="3600" dirty="0" smtClean="0"/>
              <a:t>UZAKTAN ÖĞREN,</a:t>
            </a:r>
          </a:p>
          <a:p>
            <a:pPr algn="ctr">
              <a:lnSpc>
                <a:spcPct val="150000"/>
              </a:lnSpc>
            </a:pPr>
            <a:r>
              <a:rPr lang="tr-TR" sz="3600" dirty="0" smtClean="0"/>
              <a:t>EVDE UYGULA!</a:t>
            </a:r>
          </a:p>
          <a:p>
            <a:pPr algn="ctr">
              <a:lnSpc>
                <a:spcPct val="150000"/>
              </a:lnSpc>
            </a:pPr>
            <a:r>
              <a:rPr lang="tr-TR" sz="3600" dirty="0" smtClean="0"/>
              <a:t>BİRAZ TEKNOLOJİ,</a:t>
            </a:r>
          </a:p>
          <a:p>
            <a:pPr algn="ctr">
              <a:lnSpc>
                <a:spcPct val="150000"/>
              </a:lnSpc>
            </a:pPr>
            <a:r>
              <a:rPr lang="tr-TR" sz="3600" dirty="0" smtClean="0"/>
              <a:t>BİRAZ UYGULAMA!</a:t>
            </a:r>
          </a:p>
          <a:p>
            <a:pPr algn="ctr">
              <a:lnSpc>
                <a:spcPct val="150000"/>
              </a:lnSpc>
            </a:pPr>
            <a:r>
              <a:rPr lang="tr-TR" sz="3600" dirty="0" smtClean="0"/>
              <a:t>BİRAZ DA SABIR…</a:t>
            </a:r>
          </a:p>
          <a:p>
            <a:pPr algn="ctr">
              <a:lnSpc>
                <a:spcPct val="150000"/>
              </a:lnSpc>
            </a:pPr>
            <a:endParaRPr lang="tr-TR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75</Words>
  <PresentationFormat>Ekran Gösterisi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UZAKTAN EĞİTİM SÜRECİNDE EBEVEYN OLARAK  NELERE  DİKKAT ETMELİYİZ.</vt:lpstr>
      <vt:lpstr>Slayt 2</vt:lpstr>
      <vt:lpstr>UZAKTAN EĞİTİM SÜRECİNDE EBEVEYN OLARAK NELERE DİKKAT ETMELİYİZ.</vt:lpstr>
      <vt:lpstr>UZAKTAN EĞİTİM SÜRECİNDE EBEVEYN OLARAK NELERE DİKKAT ETMELİYİZ.</vt:lpstr>
      <vt:lpstr>UZAKTAN EĞİTİM SÜRECİNDE EBEVEYN OLARAK NELERE DİKKAT ETMELİYİZ.</vt:lpstr>
      <vt:lpstr>UZAKTAN EĞİTİM SÜRECİNDE EBEVEYN OLARAK NELERE DİKKAT ETMELİYİZ.</vt:lpstr>
      <vt:lpstr>UZAKTAN EĞİTİM SÜRECİNDE EBEVEYN OLARAK NELERE DİKKAT ETMELİYİZ.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UZAKTAN EĞİTİM SÜRECİNDE EBEVEYN OLARAK NELERE DİKKAT ETMELİYİZ.</dc:title>
  <dc:creator>user</dc:creator>
  <cp:lastModifiedBy>user</cp:lastModifiedBy>
  <cp:revision>5</cp:revision>
  <dcterms:created xsi:type="dcterms:W3CDTF">2020-10-07T20:49:29Z</dcterms:created>
  <dcterms:modified xsi:type="dcterms:W3CDTF">2020-10-07T21:14:01Z</dcterms:modified>
</cp:coreProperties>
</file>